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Fredoka One"/>
      <p:regular r:id="rId18"/>
    </p:embeddedFont>
    <p:embeddedFont>
      <p:font typeface="Lobster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Lobster-regular.fntdata"/><Relationship Id="rId6" Type="http://schemas.openxmlformats.org/officeDocument/2006/relationships/slide" Target="slides/slide2.xml"/><Relationship Id="rId18" Type="http://schemas.openxmlformats.org/officeDocument/2006/relationships/font" Target="fonts/FredokaOn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3f0871190_0_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3f0871190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3f0871190_0_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3f0871190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f3f0871190_0_8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f3f0871190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c0a1d8546e_0_88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c0a1d8546e_0_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3f0871190_0_6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3f087119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ctrTitle"/>
          </p:nvPr>
        </p:nvSpPr>
        <p:spPr>
          <a:xfrm>
            <a:off x="3363425" y="1991825"/>
            <a:ext cx="5334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b="0" l="14524" r="-515" t="0"/>
          <a:stretch/>
        </p:blipFill>
        <p:spPr>
          <a:xfrm>
            <a:off x="0" y="645375"/>
            <a:ext cx="3087949" cy="385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_1">
    <p:bg>
      <p:bgPr>
        <a:gradFill>
          <a:gsLst>
            <a:gs pos="0">
              <a:schemeClr val="accent3"/>
            </a:gs>
            <a:gs pos="100000">
              <a:schemeClr val="accent4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3363425" y="1529498"/>
            <a:ext cx="5334600" cy="12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3363425" y="2805597"/>
            <a:ext cx="5334600" cy="3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/>
        </p:txBody>
      </p:sp>
      <p:pic>
        <p:nvPicPr>
          <p:cNvPr id="56" name="Google Shape;56;p14"/>
          <p:cNvPicPr preferRelativeResize="0"/>
          <p:nvPr/>
        </p:nvPicPr>
        <p:blipFill rotWithShape="1">
          <a:blip r:embed="rId2">
            <a:alphaModFix/>
          </a:blip>
          <a:srcRect b="0" l="5944" r="0" t="0"/>
          <a:stretch/>
        </p:blipFill>
        <p:spPr>
          <a:xfrm>
            <a:off x="0" y="758976"/>
            <a:ext cx="3263074" cy="3625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_1">
    <p:bg>
      <p:bgPr>
        <a:gradFill>
          <a:gsLst>
            <a:gs pos="0">
              <a:schemeClr val="accent5"/>
            </a:gs>
            <a:gs pos="100000">
              <a:schemeClr val="accent6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9175" y="884675"/>
            <a:ext cx="4197548" cy="4258776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4536625" y="1314775"/>
            <a:ext cx="3857100" cy="27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937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600"/>
              <a:buChar char="●"/>
              <a:defRPr i="1" sz="2600">
                <a:solidFill>
                  <a:schemeClr val="accent4"/>
                </a:solidFill>
              </a:defRPr>
            </a:lvl1pPr>
            <a:lvl2pPr indent="-3937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600"/>
              <a:buChar char="○"/>
              <a:defRPr i="1" sz="2600">
                <a:solidFill>
                  <a:schemeClr val="accent4"/>
                </a:solidFill>
              </a:defRPr>
            </a:lvl2pPr>
            <a:lvl3pPr indent="-3937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600"/>
              <a:buChar char="■"/>
              <a:defRPr i="1" sz="2600">
                <a:solidFill>
                  <a:schemeClr val="accent4"/>
                </a:solidFill>
              </a:defRPr>
            </a:lvl3pPr>
            <a:lvl4pPr indent="-3937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600"/>
              <a:buChar char="●"/>
              <a:defRPr i="1" sz="2600">
                <a:solidFill>
                  <a:schemeClr val="accent4"/>
                </a:solidFill>
              </a:defRPr>
            </a:lvl4pPr>
            <a:lvl5pPr indent="-3937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600"/>
              <a:buChar char="○"/>
              <a:defRPr i="1" sz="2600">
                <a:solidFill>
                  <a:schemeClr val="accent4"/>
                </a:solidFill>
              </a:defRPr>
            </a:lvl5pPr>
            <a:lvl6pPr indent="-3937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600"/>
              <a:buChar char="■"/>
              <a:defRPr i="1" sz="2600">
                <a:solidFill>
                  <a:schemeClr val="accent4"/>
                </a:solidFill>
              </a:defRPr>
            </a:lvl6pPr>
            <a:lvl7pPr indent="-3937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600"/>
              <a:buChar char="●"/>
              <a:defRPr i="1" sz="2600">
                <a:solidFill>
                  <a:schemeClr val="accent4"/>
                </a:solidFill>
              </a:defRPr>
            </a:lvl7pPr>
            <a:lvl8pPr indent="-3937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600"/>
              <a:buChar char="○"/>
              <a:defRPr i="1" sz="2600">
                <a:solidFill>
                  <a:schemeClr val="accent4"/>
                </a:solidFill>
              </a:defRPr>
            </a:lvl8pPr>
            <a:lvl9pPr indent="-3937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600"/>
              <a:buChar char="■"/>
              <a:defRPr i="1" sz="2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0" name="Google Shape;60;p15"/>
          <p:cNvSpPr txBox="1"/>
          <p:nvPr/>
        </p:nvSpPr>
        <p:spPr>
          <a:xfrm>
            <a:off x="3381070" y="1002876"/>
            <a:ext cx="1502400" cy="5019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400000" dist="9525">
              <a:srgbClr val="1F006E">
                <a:alpha val="4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rPr>
              <a:t>“</a:t>
            </a:r>
            <a:endParaRPr sz="7200">
              <a:solidFill>
                <a:schemeClr val="lt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363425" y="1345638"/>
            <a:ext cx="53346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3363425" y="2236050"/>
            <a:ext cx="1662000" cy="18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5" name="Google Shape;65;p16"/>
          <p:cNvSpPr txBox="1"/>
          <p:nvPr>
            <p:ph idx="2" type="body"/>
          </p:nvPr>
        </p:nvSpPr>
        <p:spPr>
          <a:xfrm>
            <a:off x="5199751" y="2236050"/>
            <a:ext cx="1662000" cy="18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6" name="Google Shape;66;p16"/>
          <p:cNvSpPr txBox="1"/>
          <p:nvPr>
            <p:ph idx="3" type="body"/>
          </p:nvPr>
        </p:nvSpPr>
        <p:spPr>
          <a:xfrm>
            <a:off x="7036076" y="2236050"/>
            <a:ext cx="1662000" cy="18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" name="Google Shape;6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7750" y="1345650"/>
            <a:ext cx="1858535" cy="379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ctrTitle"/>
          </p:nvPr>
        </p:nvSpPr>
        <p:spPr>
          <a:xfrm>
            <a:off x="3499200" y="1444550"/>
            <a:ext cx="5644800" cy="19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HALF CODER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/>
          <p:nvPr>
            <p:ph idx="4294967295" type="ctrTitle"/>
          </p:nvPr>
        </p:nvSpPr>
        <p:spPr>
          <a:xfrm>
            <a:off x="1359900" y="719785"/>
            <a:ext cx="64242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5"/>
                </a:solidFill>
              </a:rPr>
              <a:t>Thanks!</a:t>
            </a:r>
            <a:endParaRPr sz="6000">
              <a:solidFill>
                <a:schemeClr val="accent5"/>
              </a:solidFill>
            </a:endParaRPr>
          </a:p>
        </p:txBody>
      </p:sp>
      <p:sp>
        <p:nvSpPr>
          <p:cNvPr id="154" name="Google Shape;15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2388" y="2948650"/>
            <a:ext cx="5119224" cy="21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>
            <p:ph type="ctrTitle"/>
          </p:nvPr>
        </p:nvSpPr>
        <p:spPr>
          <a:xfrm>
            <a:off x="4162300" y="2082498"/>
            <a:ext cx="5334600" cy="12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200">
                <a:solidFill>
                  <a:schemeClr val="accent5"/>
                </a:solidFill>
                <a:latin typeface="Fredoka One"/>
                <a:ea typeface="Fredoka One"/>
                <a:cs typeface="Fredoka One"/>
                <a:sym typeface="Fredoka One"/>
              </a:rPr>
              <a:t>OUR TEAM</a:t>
            </a:r>
            <a:endParaRPr sz="88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79" name="Google Shape;79;p18"/>
          <p:cNvSpPr txBox="1"/>
          <p:nvPr>
            <p:ph idx="1" type="subTitle"/>
          </p:nvPr>
        </p:nvSpPr>
        <p:spPr>
          <a:xfrm>
            <a:off x="3363425" y="2805597"/>
            <a:ext cx="5334600" cy="3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3D1E7"/>
            </a:gs>
            <a:gs pos="100000">
              <a:srgbClr val="9D93B1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00FF00"/>
                </a:solidFill>
                <a:latin typeface="Fredoka One"/>
                <a:ea typeface="Fredoka One"/>
                <a:cs typeface="Fredoka One"/>
                <a:sym typeface="Fredoka One"/>
              </a:rPr>
              <a:t>ABOUT OUR PROJECT</a:t>
            </a:r>
            <a:endParaRPr b="1" i="1">
              <a:solidFill>
                <a:srgbClr val="00FF00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1" name="Google Shape;91;p20"/>
          <p:cNvSpPr txBox="1"/>
          <p:nvPr>
            <p:ph idx="2" type="body"/>
          </p:nvPr>
        </p:nvSpPr>
        <p:spPr>
          <a:xfrm>
            <a:off x="579950" y="1159225"/>
            <a:ext cx="3999900" cy="31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600"/>
              <a:t>This website is created using HTML, CSS, and JavaScript. It is responsive throughout and has been deployed using github io.</a:t>
            </a:r>
            <a:endParaRPr b="1" i="1" sz="1600"/>
          </a:p>
        </p:txBody>
      </p:sp>
      <p:sp>
        <p:nvSpPr>
          <p:cNvPr id="92" name="Google Shape;92;p20"/>
          <p:cNvSpPr txBox="1"/>
          <p:nvPr>
            <p:ph idx="1" type="body"/>
          </p:nvPr>
        </p:nvSpPr>
        <p:spPr>
          <a:xfrm>
            <a:off x="579950" y="2716175"/>
            <a:ext cx="3489000" cy="18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b="1" lang="en" sz="1417"/>
              <a:t>This website is designed for self promotion. It can be used by companies for external team hiring.</a:t>
            </a:r>
            <a:endParaRPr b="1" sz="141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t/>
            </a:r>
            <a:endParaRPr b="1" sz="1417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b="1" lang="en" sz="1417"/>
              <a:t>It includes the skill levels and links of projects of  all the team members individually. This include projects deployed using github and netlify.</a:t>
            </a:r>
            <a:endParaRPr b="1" sz="1417"/>
          </a:p>
        </p:txBody>
      </p:sp>
      <p:sp>
        <p:nvSpPr>
          <p:cNvPr id="93" name="Google Shape;93;p20"/>
          <p:cNvSpPr txBox="1"/>
          <p:nvPr>
            <p:ph idx="2" type="body"/>
          </p:nvPr>
        </p:nvSpPr>
        <p:spPr>
          <a:xfrm>
            <a:off x="3363425" y="3816925"/>
            <a:ext cx="5334600" cy="5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accent4"/>
              </a:solidFill>
            </a:endParaRPr>
          </a:p>
        </p:txBody>
      </p:sp>
      <p:sp>
        <p:nvSpPr>
          <p:cNvPr id="94" name="Google Shape;9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3D1E7"/>
            </a:gs>
            <a:gs pos="100000">
              <a:srgbClr val="9D93B1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00FFFF"/>
                </a:solidFill>
                <a:latin typeface="Fredoka One"/>
                <a:ea typeface="Fredoka One"/>
                <a:cs typeface="Fredoka One"/>
                <a:sym typeface="Fredoka One"/>
              </a:rPr>
              <a:t>ABOUT OUR PROJECT</a:t>
            </a:r>
            <a:endParaRPr b="1" i="1">
              <a:solidFill>
                <a:srgbClr val="00FFFF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00" name="Google Shape;100;p21"/>
          <p:cNvSpPr txBox="1"/>
          <p:nvPr>
            <p:ph idx="2" type="body"/>
          </p:nvPr>
        </p:nvSpPr>
        <p:spPr>
          <a:xfrm>
            <a:off x="3363425" y="3816925"/>
            <a:ext cx="5334600" cy="5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accent4"/>
              </a:solidFill>
            </a:endParaRPr>
          </a:p>
        </p:txBody>
      </p:sp>
      <p:sp>
        <p:nvSpPr>
          <p:cNvPr id="101" name="Google Shape;10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1"/>
          <p:cNvSpPr txBox="1"/>
          <p:nvPr/>
        </p:nvSpPr>
        <p:spPr>
          <a:xfrm>
            <a:off x="393275" y="1506613"/>
            <a:ext cx="70791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700"/>
              <a:t>After our platform starts gaining  recognition we plan to add new features to our project.</a:t>
            </a:r>
            <a:endParaRPr b="1" i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700"/>
              <a:t>For the time being, the developers can contact use through the numbers or email provided in the contact page.</a:t>
            </a:r>
            <a:endParaRPr b="1" i="1" sz="1700"/>
          </a:p>
        </p:txBody>
      </p:sp>
      <p:sp>
        <p:nvSpPr>
          <p:cNvPr id="103" name="Google Shape;103;p21"/>
          <p:cNvSpPr txBox="1"/>
          <p:nvPr/>
        </p:nvSpPr>
        <p:spPr>
          <a:xfrm>
            <a:off x="393275" y="2770225"/>
            <a:ext cx="70791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00"/>
              <a:t>Our future goals include adding a proper Hiring page where the developers can submit their resumes, their certifications etc. Also we plan to create a connected platform for video conferencing and giving suggestions to young developers to start thor journey in this field.</a:t>
            </a:r>
            <a:endParaRPr b="1" i="1"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idx="4294967295" type="ctrTitle"/>
          </p:nvPr>
        </p:nvSpPr>
        <p:spPr>
          <a:xfrm>
            <a:off x="1359900" y="719785"/>
            <a:ext cx="64242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700">
                <a:solidFill>
                  <a:schemeClr val="accent5"/>
                </a:solidFill>
                <a:latin typeface="Impact"/>
                <a:ea typeface="Impact"/>
                <a:cs typeface="Impact"/>
                <a:sym typeface="Impact"/>
              </a:rPr>
              <a:t>WEBSITE SHOWCASE</a:t>
            </a:r>
            <a:endParaRPr sz="6700">
              <a:solidFill>
                <a:schemeClr val="accent5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9" name="Google Shape;109;p22"/>
          <p:cNvSpPr txBox="1"/>
          <p:nvPr>
            <p:ph idx="4294967295" type="subTitle"/>
          </p:nvPr>
        </p:nvSpPr>
        <p:spPr>
          <a:xfrm>
            <a:off x="1359900" y="1919409"/>
            <a:ext cx="6424200" cy="12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10" name="Google Shape;11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2388" y="2948650"/>
            <a:ext cx="5119224" cy="21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idx="4294967295" type="body"/>
          </p:nvPr>
        </p:nvSpPr>
        <p:spPr>
          <a:xfrm>
            <a:off x="4905350" y="491325"/>
            <a:ext cx="3857100" cy="27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 came up with the name half coders knowing that nobody can be fully versed in coding due to its vast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scope.</a:t>
            </a:r>
            <a:endParaRPr/>
          </a:p>
        </p:txBody>
      </p:sp>
      <p:sp>
        <p:nvSpPr>
          <p:cNvPr id="117" name="Google Shape;11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/>
          <p:cNvPicPr preferRelativeResize="0"/>
          <p:nvPr/>
        </p:nvPicPr>
        <p:blipFill rotWithShape="1">
          <a:blip r:embed="rId3">
            <a:alphaModFix/>
          </a:blip>
          <a:srcRect b="0" l="9485" r="0" t="0"/>
          <a:stretch/>
        </p:blipFill>
        <p:spPr>
          <a:xfrm>
            <a:off x="0" y="619800"/>
            <a:ext cx="4656976" cy="3717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4"/>
          <p:cNvSpPr txBox="1"/>
          <p:nvPr>
            <p:ph idx="4294967295" type="ctrTitle"/>
          </p:nvPr>
        </p:nvSpPr>
        <p:spPr>
          <a:xfrm rot="-990589">
            <a:off x="2070090" y="929765"/>
            <a:ext cx="2572668" cy="990609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Lobster"/>
                <a:ea typeface="Lobster"/>
                <a:cs typeface="Lobster"/>
                <a:sym typeface="Lobster"/>
              </a:rPr>
              <a:t>Problem</a:t>
            </a:r>
            <a:endParaRPr sz="30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24" name="Google Shape;124;p24"/>
          <p:cNvSpPr txBox="1"/>
          <p:nvPr>
            <p:ph idx="4294967295" type="subTitle"/>
          </p:nvPr>
        </p:nvSpPr>
        <p:spPr>
          <a:xfrm>
            <a:off x="4656975" y="1401100"/>
            <a:ext cx="4204500" cy="33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5"/>
                </a:solidFill>
              </a:rPr>
              <a:t>The growing enthusiast programmers and developers face the issue of testing their skills in the current tech market due to the NOC not provided early on in colleges .</a:t>
            </a:r>
            <a:endParaRPr b="1" sz="21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100">
                <a:solidFill>
                  <a:schemeClr val="accent5"/>
                </a:solidFill>
              </a:rPr>
              <a:t>We are trying to solve this issue through our project  &lt;THE HALF CODER&gt;</a:t>
            </a:r>
            <a:endParaRPr b="1" sz="2100">
              <a:solidFill>
                <a:schemeClr val="accent5"/>
              </a:solidFill>
            </a:endParaRPr>
          </a:p>
        </p:txBody>
      </p:sp>
      <p:sp>
        <p:nvSpPr>
          <p:cNvPr id="125" name="Google Shape;12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3363425" y="1345638"/>
            <a:ext cx="53346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bster"/>
                <a:ea typeface="Lobster"/>
                <a:cs typeface="Lobster"/>
                <a:sym typeface="Lobster"/>
              </a:rPr>
              <a:t>SOLUTION:-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908325" y="2371225"/>
            <a:ext cx="3236700" cy="25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n" sz="2400"/>
              <a:t>WE, have started a platform which aims to hire young developers for world wide freelancing.</a:t>
            </a:r>
            <a:endParaRPr i="1" sz="2400"/>
          </a:p>
        </p:txBody>
      </p:sp>
      <p:sp>
        <p:nvSpPr>
          <p:cNvPr id="132" name="Google Shape;132;p25"/>
          <p:cNvSpPr txBox="1"/>
          <p:nvPr>
            <p:ph idx="3" type="body"/>
          </p:nvPr>
        </p:nvSpPr>
        <p:spPr>
          <a:xfrm>
            <a:off x="7036076" y="2236050"/>
            <a:ext cx="1662000" cy="18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